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hape 24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1.tif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1.tif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1.tif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ti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1.tif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1.tif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2.ti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1.tif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"/>
          <p:cNvSpPr/>
          <p:nvPr/>
        </p:nvSpPr>
        <p:spPr>
          <a:xfrm flipH="1">
            <a:off x="-18140" y="-1"/>
            <a:ext cx="12210138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55" name="Group 3"/>
          <p:cNvGrpSpPr/>
          <p:nvPr/>
        </p:nvGrpSpPr>
        <p:grpSpPr>
          <a:xfrm>
            <a:off x="226687" y="6572054"/>
            <a:ext cx="6953699" cy="153640"/>
            <a:chOff x="0" y="0"/>
            <a:chExt cx="6953697" cy="153638"/>
          </a:xfrm>
        </p:grpSpPr>
        <p:grpSp>
          <p:nvGrpSpPr>
            <p:cNvPr id="53" name="Group 37"/>
            <p:cNvGrpSpPr/>
            <p:nvPr/>
          </p:nvGrpSpPr>
          <p:grpSpPr>
            <a:xfrm>
              <a:off x="-1" y="0"/>
              <a:ext cx="6477942" cy="153639"/>
              <a:chOff x="0" y="0"/>
              <a:chExt cx="6477940" cy="153638"/>
            </a:xfrm>
          </p:grpSpPr>
          <p:pic>
            <p:nvPicPr>
              <p:cNvPr id="35" name="Picture 38" descr="Picture 38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" name="Picture 39" descr="Picture 39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7041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" name="Picture 40" descr="Picture 40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591083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" name="Picture 41" descr="Picture 41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74375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" name="Picture 42" descr="Picture 42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22319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" name="Picture 43" descr="Picture 43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113780" y="9525"/>
                <a:ext cx="217978" cy="1441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1" name="Picture 44" descr="Picture 44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554906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" name="Picture 45" descr="Picture 45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48043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3" name="Picture 46" descr="Picture 46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84928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4" name="Picture 47" descr="Picture 47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2570394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5" name="Picture 48" descr="Picture 48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2939253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6" name="Picture 49" descr="Picture 49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330810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" name="Picture 50" descr="Picture 5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367856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8" name="Picture 51" descr="Picture 51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4052471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9" name="Picture 52" descr="Picture 52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443501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0" name="Picture 53" descr="Picture 53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4807196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1" name="Picture 54" descr="Picture 54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5181104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" name="Picture 55" descr="Picture 55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6261940" y="113"/>
                <a:ext cx="216001" cy="144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4" name="Picture 26" descr="Picture 26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6736734" y="4113"/>
              <a:ext cx="216964" cy="14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" name="Straight Connector 152"/>
          <p:cNvSpPr/>
          <p:nvPr/>
        </p:nvSpPr>
        <p:spPr>
          <a:xfrm>
            <a:off x="219687" y="4165467"/>
            <a:ext cx="11737749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7" name="Body Level One…"/>
          <p:cNvSpPr txBox="1"/>
          <p:nvPr>
            <p:ph type="body" sz="quarter" idx="1" hasCustomPrompt="1"/>
          </p:nvPr>
        </p:nvSpPr>
        <p:spPr>
          <a:xfrm>
            <a:off x="9362631" y="4813922"/>
            <a:ext cx="2594804" cy="131544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50000"/>
              </a:lnSpc>
              <a:buSzTx/>
              <a:buNone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28650" indent="-171450" algn="r">
              <a:lnSpc>
                <a:spcPct val="150000"/>
              </a:lnSpc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20139" indent="-205739" algn="r">
              <a:lnSpc>
                <a:spcPct val="150000"/>
              </a:lnSpc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r">
              <a:lnSpc>
                <a:spcPct val="150000"/>
              </a:lnSpc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r">
              <a:lnSpc>
                <a:spcPct val="150000"/>
              </a:lnSpc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Name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8" name="Straight Connector 64"/>
          <p:cNvSpPr/>
          <p:nvPr/>
        </p:nvSpPr>
        <p:spPr>
          <a:xfrm>
            <a:off x="221435" y="6422971"/>
            <a:ext cx="11736001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9" name="Title Text"/>
          <p:cNvSpPr txBox="1"/>
          <p:nvPr>
            <p:ph type="title"/>
          </p:nvPr>
        </p:nvSpPr>
        <p:spPr>
          <a:xfrm>
            <a:off x="216424" y="3595937"/>
            <a:ext cx="11741011" cy="5637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S2P 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153"/>
          <p:cNvSpPr/>
          <p:nvPr/>
        </p:nvSpPr>
        <p:spPr>
          <a:xfrm>
            <a:off x="-6567" y="-3"/>
            <a:ext cx="12198567" cy="6858004"/>
          </a:xfrm>
          <a:prstGeom prst="rect">
            <a:avLst/>
          </a:prstGeom>
          <a:solidFill>
            <a:srgbClr val="00619E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8" name="Straight Connector 60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69" name="Picture 27" descr="Picture 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61924" y="75028"/>
            <a:ext cx="720001" cy="720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" name="Group 28"/>
          <p:cNvGrpSpPr/>
          <p:nvPr/>
        </p:nvGrpSpPr>
        <p:grpSpPr>
          <a:xfrm>
            <a:off x="226687" y="6572054"/>
            <a:ext cx="6953699" cy="153640"/>
            <a:chOff x="0" y="0"/>
            <a:chExt cx="6953697" cy="153638"/>
          </a:xfrm>
        </p:grpSpPr>
        <p:grpSp>
          <p:nvGrpSpPr>
            <p:cNvPr id="88" name="Group 29"/>
            <p:cNvGrpSpPr/>
            <p:nvPr/>
          </p:nvGrpSpPr>
          <p:grpSpPr>
            <a:xfrm>
              <a:off x="-1" y="0"/>
              <a:ext cx="6477942" cy="153639"/>
              <a:chOff x="0" y="0"/>
              <a:chExt cx="6477940" cy="153638"/>
            </a:xfrm>
          </p:grpSpPr>
          <p:pic>
            <p:nvPicPr>
              <p:cNvPr id="70" name="Picture 31" descr="Picture 31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" name="Picture 32" descr="Picture 32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7041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2" name="Picture 33" descr="Picture 33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591083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" name="Picture 34" descr="Picture 34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74375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4" name="Picture 37" descr="Picture 37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22319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5" name="Picture 39" descr="Picture 39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113780" y="9525"/>
                <a:ext cx="217978" cy="1441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6" name="Picture 58" descr="Picture 58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554906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7" name="Picture 59" descr="Picture 59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48043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8" name="Picture 61" descr="Picture 61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84928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9" name="Picture 62" descr="Picture 62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2570394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0" name="Picture 63" descr="Picture 63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2939253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1" name="Picture 65" descr="Picture 65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330810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2" name="Picture 66" descr="Picture 66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367856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3" name="Picture 67" descr="Picture 67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4052471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4" name="Picture 68" descr="Picture 68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443501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5" name="Picture 69" descr="Picture 69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4807196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6" name="Picture 70" descr="Picture 70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5181104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7" name="Picture 71" descr="Picture 71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6261940" y="113"/>
                <a:ext cx="216001" cy="144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9" name="Picture 30" descr="Picture 30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6736734" y="4113"/>
              <a:ext cx="216964" cy="14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1" name="Slide Number"/>
          <p:cNvSpPr txBox="1"/>
          <p:nvPr>
            <p:ph type="sldNum" sz="quarter" idx="2"/>
          </p:nvPr>
        </p:nvSpPr>
        <p:spPr>
          <a:xfrm>
            <a:off x="8205938" y="6201716"/>
            <a:ext cx="244427" cy="2416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2" name="Straight Connector 64"/>
          <p:cNvSpPr/>
          <p:nvPr/>
        </p:nvSpPr>
        <p:spPr>
          <a:xfrm>
            <a:off x="221435" y="6422971"/>
            <a:ext cx="11736001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93" name="Body Level One…"/>
          <p:cNvSpPr txBox="1"/>
          <p:nvPr>
            <p:ph type="body" idx="1" hasCustomPrompt="1"/>
          </p:nvPr>
        </p:nvSpPr>
        <p:spPr>
          <a:xfrm>
            <a:off x="218261" y="882191"/>
            <a:ext cx="11763663" cy="5534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Click to edit Master text styles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Title Text"/>
          <p:cNvSpPr txBox="1"/>
          <p:nvPr>
            <p:ph type="title"/>
          </p:nvPr>
        </p:nvSpPr>
        <p:spPr>
          <a:xfrm>
            <a:off x="218260" y="180406"/>
            <a:ext cx="10113229" cy="5078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S2P 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lide Number"/>
          <p:cNvSpPr txBox="1"/>
          <p:nvPr>
            <p:ph type="sldNum" sz="quarter" idx="2"/>
          </p:nvPr>
        </p:nvSpPr>
        <p:spPr>
          <a:xfrm>
            <a:off x="8205938" y="6201716"/>
            <a:ext cx="244427" cy="2416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2" name="Straight Connector 64"/>
          <p:cNvSpPr/>
          <p:nvPr/>
        </p:nvSpPr>
        <p:spPr>
          <a:xfrm>
            <a:off x="221435" y="6422971"/>
            <a:ext cx="11736001" cy="1"/>
          </a:xfrm>
          <a:prstGeom prst="line">
            <a:avLst/>
          </a:prstGeom>
          <a:ln>
            <a:solidFill>
              <a:srgbClr val="003249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03" name="Straight Connector 91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003249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104" name="Picture 26" descr="Picture 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61924" y="75028"/>
            <a:ext cx="720001" cy="720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" name="Group 27"/>
          <p:cNvGrpSpPr/>
          <p:nvPr/>
        </p:nvGrpSpPr>
        <p:grpSpPr>
          <a:xfrm>
            <a:off x="226687" y="6572054"/>
            <a:ext cx="6953699" cy="153640"/>
            <a:chOff x="0" y="0"/>
            <a:chExt cx="6953697" cy="153638"/>
          </a:xfrm>
        </p:grpSpPr>
        <p:grpSp>
          <p:nvGrpSpPr>
            <p:cNvPr id="123" name="Group 28"/>
            <p:cNvGrpSpPr/>
            <p:nvPr/>
          </p:nvGrpSpPr>
          <p:grpSpPr>
            <a:xfrm>
              <a:off x="-1" y="0"/>
              <a:ext cx="6477942" cy="153639"/>
              <a:chOff x="0" y="0"/>
              <a:chExt cx="6477940" cy="153638"/>
            </a:xfrm>
          </p:grpSpPr>
          <p:pic>
            <p:nvPicPr>
              <p:cNvPr id="105" name="Picture 30" descr="Picture 30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6" name="Picture 31" descr="Picture 3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7041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7" name="Picture 32" descr="Picture 32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591083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8" name="Picture 33" descr="Picture 33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74375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9" name="Picture 34" descr="Picture 34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22319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0" name="Picture 35" descr="Picture 35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113780" y="9525"/>
                <a:ext cx="217978" cy="1441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1" name="Picture 37" descr="Picture 37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554906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2" name="Picture 57" descr="Picture 57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48043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3" name="Picture 58" descr="Picture 58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84928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4" name="Picture 59" descr="Picture 59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2570394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5" name="Picture 60" descr="Picture 60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2939253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6" name="Picture 61" descr="Picture 61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330810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7" name="Picture 62" descr="Picture 62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367856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8" name="Picture 63" descr="Picture 63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4052471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9" name="Picture 65" descr="Picture 65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443501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0" name="Picture 66" descr="Picture 66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4807196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1" name="Picture 67" descr="Picture 67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5181104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2" name="Picture 68" descr="Picture 68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6261940" y="113"/>
                <a:ext cx="216001" cy="144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24" name="Picture 29" descr="Picture 29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6736734" y="4113"/>
              <a:ext cx="216964" cy="14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218261" y="882191"/>
            <a:ext cx="11763663" cy="55480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19E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rgbClr val="00619E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rgbClr val="00619E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rgbClr val="00619E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rgbClr val="00619E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Click to edit Master text styles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Title Text"/>
          <p:cNvSpPr txBox="1"/>
          <p:nvPr>
            <p:ph type="title"/>
          </p:nvPr>
        </p:nvSpPr>
        <p:spPr>
          <a:xfrm>
            <a:off x="218260" y="180406"/>
            <a:ext cx="10113229" cy="507833"/>
          </a:xfrm>
          <a:prstGeom prst="rect">
            <a:avLst/>
          </a:prstGeom>
        </p:spPr>
        <p:txBody>
          <a:bodyPr/>
          <a:lstStyle>
            <a:lvl1pPr>
              <a:defRPr b="1" sz="3000">
                <a:solidFill>
                  <a:srgbClr val="00619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19"/>
            <a:ext cx="12192000" cy="685656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8205938" y="6201716"/>
            <a:ext cx="244427" cy="2416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36" name="Picture 28" descr="Picture 2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61924" y="75028"/>
            <a:ext cx="720001" cy="720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7" name="Group 27"/>
          <p:cNvGrpSpPr/>
          <p:nvPr/>
        </p:nvGrpSpPr>
        <p:grpSpPr>
          <a:xfrm>
            <a:off x="226687" y="6572054"/>
            <a:ext cx="6953699" cy="153640"/>
            <a:chOff x="0" y="0"/>
            <a:chExt cx="6953697" cy="153638"/>
          </a:xfrm>
        </p:grpSpPr>
        <p:grpSp>
          <p:nvGrpSpPr>
            <p:cNvPr id="155" name="Group 29"/>
            <p:cNvGrpSpPr/>
            <p:nvPr/>
          </p:nvGrpSpPr>
          <p:grpSpPr>
            <a:xfrm>
              <a:off x="-1" y="0"/>
              <a:ext cx="6477942" cy="153639"/>
              <a:chOff x="0" y="0"/>
              <a:chExt cx="6477940" cy="153638"/>
            </a:xfrm>
          </p:grpSpPr>
          <p:pic>
            <p:nvPicPr>
              <p:cNvPr id="137" name="Picture 31" descr="Picture 3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8" name="Picture 32" descr="Picture 32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41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9" name="Picture 33" descr="Picture 33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91083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0" name="Picture 34" descr="Picture 34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74375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1" name="Picture 35" descr="Picture 35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222319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2" name="Picture 36" descr="Picture 36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113780" y="9525"/>
                <a:ext cx="217978" cy="1441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3" name="Picture 37" descr="Picture 37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554906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4" name="Picture 38" descr="Picture 38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48043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5" name="Picture 39" descr="Picture 39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84928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6" name="Picture 40" descr="Picture 40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2570394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7" name="Picture 60" descr="Picture 60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2939253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8" name="Picture 61" descr="Picture 61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330810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9" name="Picture 62" descr="Picture 62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367856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0" name="Picture 63" descr="Picture 63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4052471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1" name="Picture 66" descr="Picture 66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443501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2" name="Picture 67" descr="Picture 67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4807196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3" name="Picture 68" descr="Picture 68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5181104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4" name="Picture 69" descr="Picture 69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6261940" y="113"/>
                <a:ext cx="216001" cy="144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56" name="Picture 30" descr="Picture 30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6736734" y="4113"/>
              <a:ext cx="216964" cy="14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8" name="Straight Connector 64"/>
          <p:cNvSpPr/>
          <p:nvPr/>
        </p:nvSpPr>
        <p:spPr>
          <a:xfrm>
            <a:off x="221435" y="6422971"/>
            <a:ext cx="11736001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59" name="Straight Connector 91"/>
          <p:cNvSpPr/>
          <p:nvPr/>
        </p:nvSpPr>
        <p:spPr>
          <a:xfrm>
            <a:off x="218261" y="882192"/>
            <a:ext cx="11768402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0" name="Title Text"/>
          <p:cNvSpPr txBox="1"/>
          <p:nvPr>
            <p:ph type="title"/>
          </p:nvPr>
        </p:nvSpPr>
        <p:spPr>
          <a:xfrm>
            <a:off x="218260" y="180408"/>
            <a:ext cx="10113229" cy="507832"/>
          </a:xfrm>
          <a:prstGeom prst="rect">
            <a:avLst/>
          </a:prstGeom>
        </p:spPr>
        <p:txBody>
          <a:bodyPr lIns="0" tIns="0" rIns="0" bIns="0"/>
          <a:lstStyle>
            <a:lvl1pPr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1" name="Body Level One…"/>
          <p:cNvSpPr txBox="1"/>
          <p:nvPr>
            <p:ph type="body" idx="1" hasCustomPrompt="1"/>
          </p:nvPr>
        </p:nvSpPr>
        <p:spPr>
          <a:xfrm>
            <a:off x="218261" y="882191"/>
            <a:ext cx="11763663" cy="55480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Click to edit Master text styles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dark 2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" descr="Picture 1"/>
          <p:cNvPicPr>
            <a:picLocks noChangeAspect="1"/>
          </p:cNvPicPr>
          <p:nvPr/>
        </p:nvPicPr>
        <p:blipFill>
          <a:blip r:embed="rId2">
            <a:alphaModFix amt="43000"/>
            <a:extLst/>
          </a:blip>
          <a:stretch>
            <a:fillRect/>
          </a:stretch>
        </p:blipFill>
        <p:spPr>
          <a:xfrm rot="16200000">
            <a:off x="2644246" y="-2644249"/>
            <a:ext cx="6858001" cy="12146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icture 30" descr="Picture 3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61924" y="75028"/>
            <a:ext cx="720001" cy="7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traight Connector 27"/>
          <p:cNvSpPr/>
          <p:nvPr/>
        </p:nvSpPr>
        <p:spPr>
          <a:xfrm>
            <a:off x="222377" y="873952"/>
            <a:ext cx="11768402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grpSp>
        <p:nvGrpSpPr>
          <p:cNvPr id="191" name="Group 29"/>
          <p:cNvGrpSpPr/>
          <p:nvPr/>
        </p:nvGrpSpPr>
        <p:grpSpPr>
          <a:xfrm>
            <a:off x="226687" y="6572054"/>
            <a:ext cx="6953699" cy="153640"/>
            <a:chOff x="0" y="0"/>
            <a:chExt cx="6953697" cy="153638"/>
          </a:xfrm>
        </p:grpSpPr>
        <p:grpSp>
          <p:nvGrpSpPr>
            <p:cNvPr id="189" name="Group 41"/>
            <p:cNvGrpSpPr/>
            <p:nvPr/>
          </p:nvGrpSpPr>
          <p:grpSpPr>
            <a:xfrm>
              <a:off x="-1" y="0"/>
              <a:ext cx="6477942" cy="153639"/>
              <a:chOff x="0" y="0"/>
              <a:chExt cx="6477940" cy="153638"/>
            </a:xfrm>
          </p:grpSpPr>
          <p:pic>
            <p:nvPicPr>
              <p:cNvPr id="171" name="Picture 43" descr="Picture 43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2" name="Picture 44" descr="Picture 44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41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3" name="Picture 45" descr="Picture 45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91083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4" name="Picture 46" descr="Picture 46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74375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5" name="Picture 47" descr="Picture 47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222319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6" name="Picture 48" descr="Picture 48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113780" y="9525"/>
                <a:ext cx="217978" cy="1441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7" name="Picture 49" descr="Picture 49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554906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8" name="Picture 50" descr="Picture 50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48043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9" name="Picture 51" descr="Picture 51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84928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0" name="Picture 52" descr="Picture 52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2570394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1" name="Picture 53" descr="Picture 53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2939253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2" name="Picture 54" descr="Picture 54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330810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3" name="Picture 55" descr="Picture 55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367856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4" name="Picture 56" descr="Picture 56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4052471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5" name="Picture 57" descr="Picture 57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443501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6" name="Picture 58" descr="Picture 58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4807196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7" name="Picture 59" descr="Picture 59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5181104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8" name="Picture 72" descr="Picture 72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6261940" y="113"/>
                <a:ext cx="216001" cy="144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90" name="Picture 42" descr="Picture 42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6736734" y="4113"/>
              <a:ext cx="216964" cy="14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2" name="Straight Connector 71"/>
          <p:cNvSpPr/>
          <p:nvPr/>
        </p:nvSpPr>
        <p:spPr>
          <a:xfrm>
            <a:off x="225551" y="6427087"/>
            <a:ext cx="11736001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xfrm>
            <a:off x="8205938" y="6201716"/>
            <a:ext cx="244427" cy="2416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94" name="Title Text"/>
          <p:cNvSpPr txBox="1"/>
          <p:nvPr>
            <p:ph type="title"/>
          </p:nvPr>
        </p:nvSpPr>
        <p:spPr>
          <a:xfrm>
            <a:off x="218260" y="180408"/>
            <a:ext cx="10113229" cy="507832"/>
          </a:xfrm>
          <a:prstGeom prst="rect">
            <a:avLst/>
          </a:prstGeom>
        </p:spPr>
        <p:txBody>
          <a:bodyPr lIns="0" tIns="0" rIns="0" bIns="0"/>
          <a:lstStyle>
            <a:lvl1pPr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" name="Body Level One…"/>
          <p:cNvSpPr txBox="1"/>
          <p:nvPr>
            <p:ph type="body" idx="1" hasCustomPrompt="1"/>
          </p:nvPr>
        </p:nvSpPr>
        <p:spPr>
          <a:xfrm>
            <a:off x="218261" y="882191"/>
            <a:ext cx="11763663" cy="55480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Click to edit Master text styles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dark 3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6" descr="Picture 6"/>
          <p:cNvPicPr>
            <a:picLocks noChangeAspect="1"/>
          </p:cNvPicPr>
          <p:nvPr/>
        </p:nvPicPr>
        <p:blipFill>
          <a:blip r:embed="rId2">
            <a:alphaModFix amt="23000"/>
            <a:extLst/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61924" y="75028"/>
            <a:ext cx="720001" cy="7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lide Number"/>
          <p:cNvSpPr txBox="1"/>
          <p:nvPr>
            <p:ph type="sldNum" sz="quarter" idx="2"/>
          </p:nvPr>
        </p:nvSpPr>
        <p:spPr>
          <a:xfrm>
            <a:off x="8205938" y="6201716"/>
            <a:ext cx="244427" cy="24164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05" name="Straight Connector 10"/>
          <p:cNvSpPr/>
          <p:nvPr/>
        </p:nvSpPr>
        <p:spPr>
          <a:xfrm>
            <a:off x="222377" y="873952"/>
            <a:ext cx="11768402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26" name="Group 27"/>
          <p:cNvGrpSpPr/>
          <p:nvPr/>
        </p:nvGrpSpPr>
        <p:grpSpPr>
          <a:xfrm>
            <a:off x="226687" y="6572054"/>
            <a:ext cx="6953699" cy="153640"/>
            <a:chOff x="0" y="0"/>
            <a:chExt cx="6953697" cy="153638"/>
          </a:xfrm>
        </p:grpSpPr>
        <p:grpSp>
          <p:nvGrpSpPr>
            <p:cNvPr id="224" name="Group 28"/>
            <p:cNvGrpSpPr/>
            <p:nvPr/>
          </p:nvGrpSpPr>
          <p:grpSpPr>
            <a:xfrm>
              <a:off x="-1" y="0"/>
              <a:ext cx="6477942" cy="153639"/>
              <a:chOff x="0" y="0"/>
              <a:chExt cx="6477940" cy="153638"/>
            </a:xfrm>
          </p:grpSpPr>
          <p:pic>
            <p:nvPicPr>
              <p:cNvPr id="206" name="Picture 30" descr="Picture 30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7" name="Picture 52" descr="Picture 52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41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8" name="Picture 53" descr="Picture 53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91083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9" name="Picture 54" descr="Picture 54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74375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0" name="Picture 55" descr="Picture 55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222319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1" name="Picture 56" descr="Picture 56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113780" y="9525"/>
                <a:ext cx="217978" cy="1441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2" name="Picture 57" descr="Picture 57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554906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3" name="Picture 58" descr="Picture 58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48043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4" name="Picture 59" descr="Picture 59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84928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5" name="Picture 60" descr="Picture 60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2570394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6" name="Picture 61" descr="Picture 61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2939253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7" name="Picture 62" descr="Picture 62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330810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8" name="Picture 63" descr="Picture 63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367856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9" name="Picture 64" descr="Picture 64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4052471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0" name="Picture 65" descr="Picture 65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443501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1" name="Picture 66" descr="Picture 66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4807196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2" name="Picture 67" descr="Picture 67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5181104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3" name="Picture 68" descr="Picture 68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6261940" y="113"/>
                <a:ext cx="216001" cy="144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25" name="Picture 29" descr="Picture 29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6736734" y="4113"/>
              <a:ext cx="216964" cy="14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7" name="Straight Connector 31"/>
          <p:cNvSpPr/>
          <p:nvPr/>
        </p:nvSpPr>
        <p:spPr>
          <a:xfrm>
            <a:off x="221435" y="6422971"/>
            <a:ext cx="11736001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228" name="Title Text"/>
          <p:cNvSpPr txBox="1"/>
          <p:nvPr>
            <p:ph type="title"/>
          </p:nvPr>
        </p:nvSpPr>
        <p:spPr>
          <a:xfrm>
            <a:off x="218260" y="180408"/>
            <a:ext cx="10113229" cy="507832"/>
          </a:xfrm>
          <a:prstGeom prst="rect">
            <a:avLst/>
          </a:prstGeom>
        </p:spPr>
        <p:txBody>
          <a:bodyPr lIns="0" tIns="0" rIns="0" bIns="0"/>
          <a:lstStyle>
            <a:lvl1pPr>
              <a:defRPr b="1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9" name="Body Level One…"/>
          <p:cNvSpPr txBox="1"/>
          <p:nvPr>
            <p:ph type="body" idx="1" hasCustomPrompt="1"/>
          </p:nvPr>
        </p:nvSpPr>
        <p:spPr>
          <a:xfrm>
            <a:off x="218261" y="882191"/>
            <a:ext cx="11763663" cy="55480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Click to edit Master text styles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1.tif"/><Relationship Id="rId22" Type="http://schemas.openxmlformats.org/officeDocument/2006/relationships/slideLayout" Target="../slideLayouts/slideLayout1.xml"/><Relationship Id="rId23" Type="http://schemas.openxmlformats.org/officeDocument/2006/relationships/slideLayout" Target="../slideLayouts/slideLayout2.xml"/><Relationship Id="rId24" Type="http://schemas.openxmlformats.org/officeDocument/2006/relationships/slideLayout" Target="../slideLayouts/slideLayout3.xml"/><Relationship Id="rId25" Type="http://schemas.openxmlformats.org/officeDocument/2006/relationships/slideLayout" Target="../slideLayouts/slideLayout4.xml"/><Relationship Id="rId26" Type="http://schemas.openxmlformats.org/officeDocument/2006/relationships/slideLayout" Target="../slideLayouts/slideLayout5.xml"/><Relationship Id="rId27" Type="http://schemas.openxmlformats.org/officeDocument/2006/relationships/slideLayout" Target="../slideLayouts/slideLayout6.xml"/><Relationship Id="rId28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2663708" y="-2663711"/>
            <a:ext cx="6858001" cy="1218542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traight Connector 64"/>
          <p:cNvSpPr/>
          <p:nvPr/>
        </p:nvSpPr>
        <p:spPr>
          <a:xfrm>
            <a:off x="221435" y="6422971"/>
            <a:ext cx="11736001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4" name="Group 22"/>
          <p:cNvGrpSpPr/>
          <p:nvPr/>
        </p:nvGrpSpPr>
        <p:grpSpPr>
          <a:xfrm>
            <a:off x="226687" y="6572054"/>
            <a:ext cx="6953699" cy="153640"/>
            <a:chOff x="0" y="0"/>
            <a:chExt cx="6953697" cy="153638"/>
          </a:xfrm>
        </p:grpSpPr>
        <p:grpSp>
          <p:nvGrpSpPr>
            <p:cNvPr id="22" name="Group 23"/>
            <p:cNvGrpSpPr/>
            <p:nvPr/>
          </p:nvGrpSpPr>
          <p:grpSpPr>
            <a:xfrm>
              <a:off x="-1" y="0"/>
              <a:ext cx="6477942" cy="153639"/>
              <a:chOff x="0" y="0"/>
              <a:chExt cx="6477940" cy="153638"/>
            </a:xfrm>
          </p:grpSpPr>
          <p:pic>
            <p:nvPicPr>
              <p:cNvPr id="4" name="Picture 25" descr="Picture 2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" name="Picture 26" descr="Picture 26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7041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" name="Picture 27" descr="Picture 2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591083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" name="Picture 28" descr="Picture 28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74375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" name="Picture 29" descr="Picture 2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22319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" name="Picture 30" descr="Picture 30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113780" y="9525"/>
                <a:ext cx="217978" cy="1441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" name="Picture 31" descr="Picture 31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554906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" name="Picture 32" descr="Picture 32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48043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" name="Picture 33" descr="Picture 33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84928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" name="Picture 34" descr="Picture 34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2570394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" name="Picture 35" descr="Picture 35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2939253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" name="Picture 36" descr="Picture 36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3308109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" name="Picture 56" descr="Picture 56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3678562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" name="Picture 57" descr="Picture 57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4052471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" name="Picture 58" descr="Picture 58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4435018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" name="Picture 59" descr="Picture 59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4807196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" name="Picture 60" descr="Picture 60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5181104" y="-1"/>
                <a:ext cx="217978" cy="144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" name="Picture 61" descr="Picture 61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6261940" y="113"/>
                <a:ext cx="216001" cy="144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3" name="Picture 24" descr="Picture 24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6736734" y="4113"/>
              <a:ext cx="216964" cy="14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" name="Title Text"/>
          <p:cNvSpPr txBox="1"/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6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2"/>
    <p:sldLayoutId id="2147483650" r:id="rId23"/>
    <p:sldLayoutId id="2147483651" r:id="rId24"/>
    <p:sldLayoutId id="2147483652" r:id="rId25"/>
    <p:sldLayoutId id="2147483653" r:id="rId26"/>
    <p:sldLayoutId id="2147483654" r:id="rId27"/>
    <p:sldLayoutId id="2147483655" r:id="rId28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▪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▪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▪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▪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▪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 Placeholder 2"/>
          <p:cNvSpPr txBox="1"/>
          <p:nvPr>
            <p:ph type="body" sz="quarter" idx="1"/>
          </p:nvPr>
        </p:nvSpPr>
        <p:spPr>
          <a:xfrm>
            <a:off x="7981405" y="4813922"/>
            <a:ext cx="3976030" cy="1315442"/>
          </a:xfrm>
          <a:prstGeom prst="rect">
            <a:avLst/>
          </a:prstGeom>
        </p:spPr>
        <p:txBody>
          <a:bodyPr/>
          <a:lstStyle/>
          <a:p>
            <a:pPr/>
            <a:r>
              <a:t>Insert your name</a:t>
            </a:r>
          </a:p>
          <a:p>
            <a:pPr>
              <a:defRPr b="1"/>
            </a:pPr>
            <a:r>
              <a:t>Event title </a:t>
            </a:r>
          </a:p>
          <a:p>
            <a:pPr/>
            <a:r>
              <a:t>Date and location</a:t>
            </a:r>
          </a:p>
        </p:txBody>
      </p:sp>
      <p:sp>
        <p:nvSpPr>
          <p:cNvPr id="246" name="Title 1"/>
          <p:cNvSpPr txBox="1"/>
          <p:nvPr>
            <p:ph type="title"/>
          </p:nvPr>
        </p:nvSpPr>
        <p:spPr>
          <a:xfrm>
            <a:off x="216424" y="3595937"/>
            <a:ext cx="11741012" cy="563780"/>
          </a:xfrm>
          <a:prstGeom prst="rect">
            <a:avLst/>
          </a:prstGeom>
          <a:solidFill>
            <a:srgbClr val="000000">
              <a:alpha val="18000"/>
            </a:srgbClr>
          </a:solidFill>
        </p:spPr>
        <p:txBody>
          <a:bodyPr/>
          <a:lstStyle>
            <a:lvl1pPr defTabSz="786384">
              <a:defRPr sz="3354"/>
            </a:lvl1pPr>
          </a:lstStyle>
          <a:p>
            <a:pPr/>
            <a:r>
              <a:t>PRESENTATION TITLE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 Box 38"/>
          <p:cNvSpPr txBox="1"/>
          <p:nvPr>
            <p:ph type="sldNum" sz="quarter" idx="2"/>
          </p:nvPr>
        </p:nvSpPr>
        <p:spPr>
          <a:xfrm>
            <a:off x="10973828" y="6201716"/>
            <a:ext cx="983606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2" algn="r">
              <a:spcBef>
                <a:spcPts val="400"/>
              </a:spcBef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fld id="{86CB4B4D-7CA3-9044-876B-883B54F8677D}" type="slidenum"/>
          </a:p>
        </p:txBody>
      </p:sp>
      <p:sp>
        <p:nvSpPr>
          <p:cNvPr id="249" name="Content Placeholder 4"/>
          <p:cNvSpPr txBox="1"/>
          <p:nvPr>
            <p:ph type="body" idx="1"/>
          </p:nvPr>
        </p:nvSpPr>
        <p:spPr>
          <a:xfrm>
            <a:off x="218262" y="882192"/>
            <a:ext cx="11763662" cy="553496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 typeface="Wingdings"/>
              <a:buNone/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250" name="Title 1"/>
          <p:cNvSpPr txBox="1"/>
          <p:nvPr>
            <p:ph type="title"/>
          </p:nvPr>
        </p:nvSpPr>
        <p:spPr>
          <a:xfrm>
            <a:off x="218261" y="180406"/>
            <a:ext cx="10113228" cy="507833"/>
          </a:xfrm>
          <a:prstGeom prst="rect">
            <a:avLst/>
          </a:prstGeom>
        </p:spPr>
        <p:txBody>
          <a:bodyPr/>
          <a:lstStyle>
            <a:lvl1pPr>
              <a:defRPr b="1"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 Box 38"/>
          <p:cNvSpPr txBox="1"/>
          <p:nvPr>
            <p:ph type="sldNum" sz="quarter" idx="2"/>
          </p:nvPr>
        </p:nvSpPr>
        <p:spPr>
          <a:xfrm>
            <a:off x="10973828" y="6201716"/>
            <a:ext cx="983606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2" algn="r">
              <a:spcBef>
                <a:spcPts val="400"/>
              </a:spcBef>
              <a:defRPr sz="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pPr>
            <a:fld id="{86CB4B4D-7CA3-9044-876B-883B54F8677D}" type="slidenum"/>
          </a:p>
        </p:txBody>
      </p:sp>
      <p:sp>
        <p:nvSpPr>
          <p:cNvPr id="253" name="Title 1"/>
          <p:cNvSpPr txBox="1"/>
          <p:nvPr>
            <p:ph type="title"/>
          </p:nvPr>
        </p:nvSpPr>
        <p:spPr>
          <a:xfrm>
            <a:off x="218261" y="180406"/>
            <a:ext cx="10113228" cy="507833"/>
          </a:xfrm>
          <a:prstGeom prst="rect">
            <a:avLst/>
          </a:prstGeom>
        </p:spPr>
        <p:txBody>
          <a:bodyPr/>
          <a:lstStyle/>
          <a:p>
            <a:pPr/>
            <a:r>
              <a:t>Title</a:t>
            </a:r>
          </a:p>
        </p:txBody>
      </p:sp>
      <p:sp>
        <p:nvSpPr>
          <p:cNvPr id="254" name="Content Placeholder 2"/>
          <p:cNvSpPr txBox="1"/>
          <p:nvPr>
            <p:ph type="body" idx="1"/>
          </p:nvPr>
        </p:nvSpPr>
        <p:spPr>
          <a:xfrm>
            <a:off x="218262" y="882192"/>
            <a:ext cx="11763662" cy="5548032"/>
          </a:xfrm>
          <a:prstGeom prst="rect">
            <a:avLst/>
          </a:prstGeom>
        </p:spPr>
        <p:txBody>
          <a:bodyPr/>
          <a:lstStyle/>
          <a:p>
            <a:pPr/>
            <a:r>
              <a:t>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 Box 38"/>
          <p:cNvSpPr txBox="1"/>
          <p:nvPr>
            <p:ph type="sldNum" sz="quarter" idx="2"/>
          </p:nvPr>
        </p:nvSpPr>
        <p:spPr>
          <a:xfrm>
            <a:off x="10973828" y="6201716"/>
            <a:ext cx="983606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2" algn="r">
              <a:spcBef>
                <a:spcPts val="400"/>
              </a:spcBef>
              <a:defRPr sz="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pPr>
            <a:fld id="{86CB4B4D-7CA3-9044-876B-883B54F8677D}" type="slidenum"/>
          </a:p>
        </p:txBody>
      </p:sp>
      <p:sp>
        <p:nvSpPr>
          <p:cNvPr id="257" name="Title 1"/>
          <p:cNvSpPr txBox="1"/>
          <p:nvPr>
            <p:ph type="title"/>
          </p:nvPr>
        </p:nvSpPr>
        <p:spPr>
          <a:xfrm>
            <a:off x="218261" y="180407"/>
            <a:ext cx="10113228" cy="507833"/>
          </a:xfrm>
          <a:prstGeom prst="rect">
            <a:avLst/>
          </a:prstGeom>
        </p:spPr>
        <p:txBody>
          <a:bodyPr/>
          <a:lstStyle/>
          <a:p>
            <a:pPr/>
            <a:r>
              <a:t>Title here</a:t>
            </a:r>
          </a:p>
        </p:txBody>
      </p:sp>
      <p:sp>
        <p:nvSpPr>
          <p:cNvPr id="258" name="Content Placeholder 2"/>
          <p:cNvSpPr txBox="1"/>
          <p:nvPr>
            <p:ph type="body" idx="1"/>
          </p:nvPr>
        </p:nvSpPr>
        <p:spPr>
          <a:xfrm>
            <a:off x="218262" y="882192"/>
            <a:ext cx="11763662" cy="5548032"/>
          </a:xfrm>
          <a:prstGeom prst="rect">
            <a:avLst/>
          </a:prstGeom>
        </p:spPr>
        <p:txBody>
          <a:bodyPr/>
          <a:lstStyle/>
          <a:p>
            <a:pPr/>
            <a:r>
              <a:t>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 Box 38"/>
          <p:cNvSpPr txBox="1"/>
          <p:nvPr>
            <p:ph type="sldNum" sz="quarter" idx="2"/>
          </p:nvPr>
        </p:nvSpPr>
        <p:spPr>
          <a:xfrm>
            <a:off x="10973828" y="6201716"/>
            <a:ext cx="983606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2" algn="r">
              <a:spcBef>
                <a:spcPts val="400"/>
              </a:spcBef>
              <a:defRPr sz="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pPr>
            <a:fld id="{86CB4B4D-7CA3-9044-876B-883B54F8677D}" type="slidenum"/>
          </a:p>
        </p:txBody>
      </p:sp>
      <p:sp>
        <p:nvSpPr>
          <p:cNvPr id="261" name="Title 1"/>
          <p:cNvSpPr txBox="1"/>
          <p:nvPr>
            <p:ph type="title"/>
          </p:nvPr>
        </p:nvSpPr>
        <p:spPr>
          <a:xfrm>
            <a:off x="218261" y="180407"/>
            <a:ext cx="10113228" cy="507833"/>
          </a:xfrm>
          <a:prstGeom prst="rect">
            <a:avLst/>
          </a:prstGeom>
        </p:spPr>
        <p:txBody>
          <a:bodyPr/>
          <a:lstStyle/>
          <a:p>
            <a:pPr/>
            <a:r>
              <a:t>Title Here</a:t>
            </a:r>
          </a:p>
        </p:txBody>
      </p:sp>
      <p:sp>
        <p:nvSpPr>
          <p:cNvPr id="262" name="Content Placeholder 2"/>
          <p:cNvSpPr txBox="1"/>
          <p:nvPr>
            <p:ph type="body" idx="1"/>
          </p:nvPr>
        </p:nvSpPr>
        <p:spPr>
          <a:xfrm>
            <a:off x="218262" y="882192"/>
            <a:ext cx="11763662" cy="5548032"/>
          </a:xfrm>
          <a:prstGeom prst="rect">
            <a:avLst/>
          </a:prstGeom>
        </p:spPr>
        <p:txBody>
          <a:bodyPr/>
          <a:lstStyle/>
          <a:p>
            <a:pPr/>
            <a:r>
              <a:t>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ext Box 38"/>
          <p:cNvSpPr txBox="1"/>
          <p:nvPr>
            <p:ph type="sldNum" sz="quarter" idx="2"/>
          </p:nvPr>
        </p:nvSpPr>
        <p:spPr>
          <a:xfrm>
            <a:off x="10973828" y="6201716"/>
            <a:ext cx="983606" cy="127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2" algn="r">
              <a:spcBef>
                <a:spcPts val="400"/>
              </a:spcBef>
              <a:defRPr sz="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pPr>
            <a:fld id="{86CB4B4D-7CA3-9044-876B-883B54F8677D}" type="slidenum"/>
          </a:p>
        </p:txBody>
      </p:sp>
      <p:sp>
        <p:nvSpPr>
          <p:cNvPr id="265" name="Title 1"/>
          <p:cNvSpPr txBox="1"/>
          <p:nvPr>
            <p:ph type="title"/>
          </p:nvPr>
        </p:nvSpPr>
        <p:spPr>
          <a:xfrm>
            <a:off x="218261" y="180407"/>
            <a:ext cx="10113228" cy="507833"/>
          </a:xfrm>
          <a:prstGeom prst="rect">
            <a:avLst/>
          </a:prstGeom>
        </p:spPr>
        <p:txBody>
          <a:bodyPr/>
          <a:lstStyle/>
          <a:p>
            <a:pPr/>
            <a:r>
              <a:t>Title Here	</a:t>
            </a:r>
          </a:p>
        </p:txBody>
      </p:sp>
      <p:sp>
        <p:nvSpPr>
          <p:cNvPr id="266" name="Content Placeholder 2"/>
          <p:cNvSpPr txBox="1"/>
          <p:nvPr>
            <p:ph type="body" idx="1"/>
          </p:nvPr>
        </p:nvSpPr>
        <p:spPr>
          <a:xfrm>
            <a:off x="218262" y="882192"/>
            <a:ext cx="11763662" cy="5548032"/>
          </a:xfrm>
          <a:prstGeom prst="rect">
            <a:avLst/>
          </a:prstGeom>
        </p:spPr>
        <p:txBody>
          <a:bodyPr/>
          <a:lstStyle/>
          <a:p>
            <a:pPr/>
            <a:r>
              <a:t>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